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0E4BC-C886-40FF-8C14-D7FBE1B52C4E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8A33-A34E-415E-AC04-075C3A029694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91A36-6C1D-4F06-89F8-84CEA7914DD0}" type="slidenum">
              <a:rPr lang="is-IS" smtClean="0"/>
              <a:pPr/>
              <a:t>5</a:t>
            </a:fld>
            <a:endParaRPr lang="is-IS"/>
          </a:p>
        </p:txBody>
      </p:sp>
    </p:spTree>
    <p:extLst>
      <p:ext uri="{BB962C8B-B14F-4D97-AF65-F5344CB8AC3E}">
        <p14:creationId xmlns="" xmlns:p14="http://schemas.microsoft.com/office/powerpoint/2010/main" val="208472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D804-AF58-417E-8640-3E8A3C0B29E1}" type="datetimeFigureOut">
              <a:rPr lang="is-IS" smtClean="0"/>
              <a:pPr/>
              <a:t>30.10.2014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CC4F-E2F4-406F-B84D-2C4592AF683D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5kvkhaukar.blog.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5</a:t>
            </a:r>
            <a:r>
              <a:rPr lang="is-IS" dirty="0" smtClean="0"/>
              <a:t>.flokkur stúlkna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Foreldrafundur 29.10.2014</a:t>
            </a:r>
            <a:endParaRPr lang="is-IS" dirty="0"/>
          </a:p>
        </p:txBody>
      </p:sp>
      <p:pic>
        <p:nvPicPr>
          <p:cNvPr id="2050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5984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Upplýsingar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Þjálfarar:</a:t>
            </a:r>
          </a:p>
          <a:p>
            <a:pPr lvl="1"/>
            <a:r>
              <a:rPr lang="is-IS" dirty="0" smtClean="0"/>
              <a:t>Helga Helgadóttir </a:t>
            </a:r>
          </a:p>
          <a:p>
            <a:pPr lvl="2"/>
            <a:r>
              <a:rPr lang="is-IS" dirty="0" smtClean="0"/>
              <a:t>Sími: 8477770</a:t>
            </a:r>
          </a:p>
          <a:p>
            <a:pPr lvl="2"/>
            <a:r>
              <a:rPr lang="is-IS" dirty="0" err="1" smtClean="0"/>
              <a:t>Email</a:t>
            </a:r>
            <a:r>
              <a:rPr lang="is-IS" dirty="0" smtClean="0"/>
              <a:t>: </a:t>
            </a:r>
            <a:r>
              <a:rPr lang="is-IS" dirty="0" err="1" smtClean="0"/>
              <a:t>helgahe</a:t>
            </a:r>
            <a:r>
              <a:rPr lang="is-IS" dirty="0" smtClean="0"/>
              <a:t>@</a:t>
            </a:r>
            <a:r>
              <a:rPr lang="is-IS" dirty="0" err="1" smtClean="0"/>
              <a:t>hi.is</a:t>
            </a:r>
            <a:endParaRPr lang="is-IS" dirty="0" smtClean="0"/>
          </a:p>
          <a:p>
            <a:pPr lvl="1"/>
            <a:r>
              <a:rPr lang="is-IS" dirty="0" smtClean="0"/>
              <a:t>Dagrún Birta Karlsdóttir</a:t>
            </a:r>
          </a:p>
          <a:p>
            <a:pPr lvl="2"/>
            <a:r>
              <a:rPr lang="is-IS" dirty="0" smtClean="0"/>
              <a:t>Sími: 6952672</a:t>
            </a:r>
          </a:p>
          <a:p>
            <a:r>
              <a:rPr lang="is-IS" dirty="0" err="1" smtClean="0"/>
              <a:t>Bloggið</a:t>
            </a:r>
            <a:r>
              <a:rPr lang="is-IS" dirty="0" smtClean="0"/>
              <a:t>: </a:t>
            </a:r>
            <a:r>
              <a:rPr lang="is-IS" dirty="0" smtClean="0">
                <a:hlinkClick r:id="rId2"/>
              </a:rPr>
              <a:t>http://5kvkhaukar.blog.is</a:t>
            </a:r>
            <a:endParaRPr lang="is-IS" dirty="0" smtClean="0"/>
          </a:p>
          <a:p>
            <a:r>
              <a:rPr lang="is-IS" dirty="0" err="1" smtClean="0"/>
              <a:t>Facebook</a:t>
            </a:r>
            <a:r>
              <a:rPr lang="is-IS" dirty="0" smtClean="0"/>
              <a:t> (bara fyrir foreldra): Haukar 5.fl fótbolti: https://www.facebook.com/groups/256306844504685/</a:t>
            </a:r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565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Æfingatímar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is-IS" dirty="0" smtClean="0"/>
              <a:t>Þriðjudagar 18-19 (yngri) og 19-20 (eldri) í Hraunvallaskóla</a:t>
            </a:r>
          </a:p>
          <a:p>
            <a:r>
              <a:rPr lang="is-IS" dirty="0" smtClean="0"/>
              <a:t>Miðvikudagar 17-18 á Ásvöllum</a:t>
            </a:r>
          </a:p>
          <a:p>
            <a:r>
              <a:rPr lang="is-IS" dirty="0" smtClean="0"/>
              <a:t>Sunnudagar 11-12 á Ásvöllum</a:t>
            </a:r>
          </a:p>
          <a:p>
            <a:r>
              <a:rPr lang="is-IS" dirty="0" smtClean="0"/>
              <a:t>+ Markmannsæfingar (Andri mun koma á æfingar reglulega og taka markmenn á séræfingu)</a:t>
            </a:r>
          </a:p>
          <a:p>
            <a:r>
              <a:rPr lang="is-IS" dirty="0" smtClean="0"/>
              <a:t>Eftir áramótin bætum við </a:t>
            </a:r>
            <a:r>
              <a:rPr lang="is-IS" dirty="0" err="1" smtClean="0"/>
              <a:t>við</a:t>
            </a:r>
            <a:r>
              <a:rPr lang="is-IS" dirty="0" smtClean="0"/>
              <a:t> aukaæfingum annað slagið í formi æfingaleikja, styrktaræfinga, hlaupaæfinga o.þ.h. Yfir sumartímann æfum við fjórum sinnum í viku. </a:t>
            </a:r>
            <a:endParaRPr lang="is-IS" dirty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5582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Markmið/stefna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Hópurinn: 37 stelpur</a:t>
            </a:r>
          </a:p>
          <a:p>
            <a:r>
              <a:rPr lang="is-IS" dirty="0" smtClean="0"/>
              <a:t>Uppeldisstefna</a:t>
            </a:r>
          </a:p>
          <a:p>
            <a:pPr lvl="1"/>
            <a:r>
              <a:rPr lang="is-IS" dirty="0" smtClean="0"/>
              <a:t>Allir fái að spila</a:t>
            </a:r>
          </a:p>
          <a:p>
            <a:pPr lvl="1"/>
            <a:r>
              <a:rPr lang="is-IS" dirty="0" smtClean="0"/>
              <a:t>Allir fái verkefni við hæfi</a:t>
            </a:r>
          </a:p>
          <a:p>
            <a:pPr lvl="1"/>
            <a:r>
              <a:rPr lang="is-IS" dirty="0" smtClean="0"/>
              <a:t>Koma í veg fyrir brottfall/jafnvel fjölga iðkendum</a:t>
            </a:r>
          </a:p>
          <a:p>
            <a:r>
              <a:rPr lang="is-IS" dirty="0" smtClean="0"/>
              <a:t>Árangursstefna</a:t>
            </a:r>
          </a:p>
          <a:p>
            <a:pPr lvl="1"/>
            <a:r>
              <a:rPr lang="is-IS" dirty="0" smtClean="0"/>
              <a:t>Ná því besta fram hjá hverjum leikmanni – (frammistöðumat fremur en niðurstöðumat)</a:t>
            </a:r>
          </a:p>
          <a:p>
            <a:r>
              <a:rPr lang="is-IS" dirty="0" smtClean="0"/>
              <a:t>Gleði og sjálfstraust </a:t>
            </a:r>
          </a:p>
          <a:p>
            <a:pPr lvl="1"/>
            <a:r>
              <a:rPr lang="is-IS" dirty="0" smtClean="0"/>
              <a:t>hrósa fyrir það sem er vel gert</a:t>
            </a:r>
          </a:p>
          <a:p>
            <a:pPr lvl="1"/>
            <a:r>
              <a:rPr lang="is-IS" dirty="0" smtClean="0"/>
              <a:t>leiðbeina um það sem betur má fara</a:t>
            </a:r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093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taðgengill efn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6478892"/>
              </p:ext>
            </p:extLst>
          </p:nvPr>
        </p:nvGraphicFramePr>
        <p:xfrm>
          <a:off x="107504" y="188640"/>
          <a:ext cx="8651305" cy="6523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7"/>
                <a:gridCol w="816032"/>
                <a:gridCol w="1314971"/>
                <a:gridCol w="1810018"/>
                <a:gridCol w="1273717"/>
                <a:gridCol w="1175739"/>
                <a:gridCol w="1108701"/>
              </a:tblGrid>
              <a:tr h="273263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Atriði: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Nóv. </a:t>
                      </a:r>
                      <a:endParaRPr lang="is-I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Des. </a:t>
                      </a:r>
                      <a:endParaRPr lang="is-I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Jan.</a:t>
                      </a:r>
                      <a:endParaRPr lang="is-I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Feb. </a:t>
                      </a:r>
                      <a:endParaRPr lang="is-I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Mars. </a:t>
                      </a:r>
                      <a:endParaRPr lang="is-I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Apr.</a:t>
                      </a:r>
                      <a:endParaRPr lang="is-I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273263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Ákefð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lítið-meðal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err="1" smtClean="0">
                          <a:effectLst/>
                        </a:rPr>
                        <a:t>meðal-lítið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err="1">
                          <a:effectLst/>
                        </a:rPr>
                        <a:t>lítið-meðal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meðal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err="1">
                          <a:effectLst/>
                        </a:rPr>
                        <a:t>meðal-mikið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meðal-mikið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366694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Þol/hraði (að mestu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í leik)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Grunnþol</a:t>
                      </a: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Grunnþol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Grunnþol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Grunnþol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Grunnþol/+ loftfirrt/sprettir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Loftfirrt/sprettir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547612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Styrkur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u="none" strike="noStrike" dirty="0" smtClean="0">
                          <a:effectLst/>
                        </a:rPr>
                        <a:t>FIFA 11+ (að hluta) og eigin þyngd</a:t>
                      </a:r>
                      <a:endParaRPr lang="nn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u="none" strike="noStrike" dirty="0" smtClean="0">
                          <a:effectLst/>
                        </a:rPr>
                        <a:t>FIFA 11+ og eigin þyngd</a:t>
                      </a:r>
                      <a:endParaRPr lang="nn-NO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u="none" strike="noStrike" dirty="0" smtClean="0">
                          <a:effectLst/>
                        </a:rPr>
                        <a:t>FIFA 11+ og eigin þyngd</a:t>
                      </a:r>
                      <a:endParaRPr lang="nn-NO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u="none" strike="noStrike" dirty="0" smtClean="0">
                          <a:effectLst/>
                        </a:rPr>
                        <a:t>FIFA 11+ og eigin þyngd</a:t>
                      </a:r>
                      <a:endParaRPr lang="nn-NO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u="none" strike="noStrike" dirty="0" smtClean="0">
                          <a:effectLst/>
                        </a:rPr>
                        <a:t>FIFA 11+ og eigin þyngd</a:t>
                      </a:r>
                      <a:endParaRPr lang="nn-NO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u="none" strike="noStrike" dirty="0" smtClean="0">
                          <a:effectLst/>
                        </a:rPr>
                        <a:t>FIFA 11+ og eigin þyngd</a:t>
                      </a:r>
                      <a:endParaRPr lang="nn-NO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72853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Tækni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err="1" smtClean="0">
                          <a:effectLst/>
                        </a:rPr>
                        <a:t>Einstakl.tækni</a:t>
                      </a:r>
                      <a:r>
                        <a:rPr lang="is-IS" sz="1200" u="none" strike="noStrike" dirty="0" smtClean="0">
                          <a:effectLst/>
                        </a:rPr>
                        <a:t>/knattrak,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gabbhreyfingar</a:t>
                      </a:r>
                      <a:r>
                        <a:rPr lang="is-IS" sz="1200" u="none" strike="noStrike" dirty="0" smtClean="0">
                          <a:effectLst/>
                        </a:rPr>
                        <a:t>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spyrnur, móttaka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u="none" strike="noStrike" dirty="0" err="1" smtClean="0">
                          <a:effectLst/>
                        </a:rPr>
                        <a:t>Einstakl.tækni</a:t>
                      </a:r>
                      <a:r>
                        <a:rPr lang="is-IS" sz="1200" u="none" strike="noStrike" dirty="0" smtClean="0">
                          <a:effectLst/>
                        </a:rPr>
                        <a:t>/knattrak,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gabbhreyfingar</a:t>
                      </a:r>
                      <a:r>
                        <a:rPr lang="is-IS" sz="1200" u="none" strike="noStrike" dirty="0" smtClean="0">
                          <a:effectLst/>
                        </a:rPr>
                        <a:t>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spyrnur, móttaka</a:t>
                      </a:r>
                      <a:endParaRPr lang="is-I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u="none" strike="noStrike" dirty="0" err="1" smtClean="0">
                          <a:effectLst/>
                        </a:rPr>
                        <a:t>Einstakl.tækni</a:t>
                      </a:r>
                      <a:r>
                        <a:rPr lang="is-IS" sz="1200" u="none" strike="noStrike" dirty="0" smtClean="0">
                          <a:effectLst/>
                        </a:rPr>
                        <a:t>/knattrak,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gabbhreyfingar</a:t>
                      </a:r>
                      <a:r>
                        <a:rPr lang="is-IS" sz="1200" u="none" strike="noStrike" dirty="0" smtClean="0">
                          <a:effectLst/>
                        </a:rPr>
                        <a:t>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spyrnur, móttaka</a:t>
                      </a:r>
                      <a:endParaRPr lang="is-I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u="none" strike="noStrike" dirty="0" err="1" smtClean="0">
                          <a:effectLst/>
                        </a:rPr>
                        <a:t>Einstakl.tækni</a:t>
                      </a:r>
                      <a:r>
                        <a:rPr lang="is-IS" sz="1200" u="none" strike="noStrike" dirty="0" smtClean="0">
                          <a:effectLst/>
                        </a:rPr>
                        <a:t>/knattrak,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gabbhreyfingar</a:t>
                      </a:r>
                      <a:r>
                        <a:rPr lang="is-IS" sz="1200" u="none" strike="noStrike" dirty="0" smtClean="0">
                          <a:effectLst/>
                        </a:rPr>
                        <a:t>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spyrnur, móttaka</a:t>
                      </a:r>
                      <a:endParaRPr lang="is-I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u="none" strike="noStrike" dirty="0" err="1" smtClean="0">
                          <a:effectLst/>
                        </a:rPr>
                        <a:t>Einstakl.tækni</a:t>
                      </a:r>
                      <a:r>
                        <a:rPr lang="is-IS" sz="1200" u="none" strike="noStrike" dirty="0" smtClean="0">
                          <a:effectLst/>
                        </a:rPr>
                        <a:t>/knattrak,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gabbhreyfingar</a:t>
                      </a:r>
                      <a:r>
                        <a:rPr lang="is-IS" sz="1200" u="none" strike="noStrike" dirty="0" smtClean="0">
                          <a:effectLst/>
                        </a:rPr>
                        <a:t>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spyrnur, móttaka</a:t>
                      </a:r>
                      <a:endParaRPr lang="is-I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hópurinn, spyrnur og móttaka á ferð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u="none" strike="noStrike" dirty="0" err="1" smtClean="0">
                          <a:effectLst/>
                        </a:rPr>
                        <a:t>Einstakl.tækni</a:t>
                      </a:r>
                      <a:r>
                        <a:rPr lang="is-IS" sz="1200" u="none" strike="noStrike" dirty="0" smtClean="0">
                          <a:effectLst/>
                        </a:rPr>
                        <a:t>/knattrak,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gabbhreyfingar</a:t>
                      </a:r>
                      <a:r>
                        <a:rPr lang="is-IS" sz="1200" u="none" strike="noStrike" dirty="0" smtClean="0">
                          <a:effectLst/>
                        </a:rPr>
                        <a:t>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spyrnur, móttaka</a:t>
                      </a:r>
                      <a:endParaRPr lang="is-I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hópurinn, spyrnur og móttaka á ferð</a:t>
                      </a: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366694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Leikir/verkefni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Æfingaleikir x 1-2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Æfingaleikir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x 1-2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Faxaflóamót </a:t>
                      </a:r>
                      <a:r>
                        <a:rPr lang="is-IS" sz="1200" u="none" strike="noStrike" dirty="0" smtClean="0">
                          <a:effectLst/>
                        </a:rPr>
                        <a:t>hefst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Faxi + Goðamót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Faxi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Faxi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728530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Fræðsla/hópefli/</a:t>
                      </a:r>
                    </a:p>
                    <a:p>
                      <a:pPr algn="l" fontAlgn="b"/>
                      <a:r>
                        <a:rPr lang="is-IS" sz="1200" u="none" strike="noStrike" dirty="0" err="1" smtClean="0">
                          <a:effectLst/>
                        </a:rPr>
                        <a:t>sálfræðil.þættir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 </a:t>
                      </a:r>
                      <a:r>
                        <a:rPr lang="is-IS" sz="1200" u="none" strike="noStrike" dirty="0" smtClean="0">
                          <a:effectLst/>
                        </a:rPr>
                        <a:t>Agi – mikilvægi (ástundun,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hegðun í hópi...)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Jan/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feb</a:t>
                      </a:r>
                      <a:r>
                        <a:rPr lang="is-IS" sz="1200" u="none" strike="noStrike" dirty="0" smtClean="0">
                          <a:effectLst/>
                        </a:rPr>
                        <a:t>:Markmið einstaklings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- </a:t>
                      </a:r>
                      <a:r>
                        <a:rPr lang="is-IS" sz="1200" u="none" strike="noStrike" dirty="0" smtClean="0">
                          <a:effectLst/>
                        </a:rPr>
                        <a:t>fyrirmyndir </a:t>
                      </a:r>
                      <a:r>
                        <a:rPr lang="is-IS" sz="1200" u="none" strike="noStrike" dirty="0">
                          <a:effectLst/>
                        </a:rPr>
                        <a:t>(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landsl.kona</a:t>
                      </a:r>
                      <a:r>
                        <a:rPr lang="is-IS" sz="1200" u="none" strike="noStrike" dirty="0" smtClean="0">
                          <a:effectLst/>
                        </a:rPr>
                        <a:t> í heimsókn?)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 </a:t>
                      </a:r>
                      <a:r>
                        <a:rPr lang="is-IS" sz="1200" u="none" strike="noStrike" dirty="0" smtClean="0">
                          <a:effectLst/>
                        </a:rPr>
                        <a:t>Hópefli: Foreldrar og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stelpur koma með hugmyndir!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Markmið </a:t>
                      </a:r>
                      <a:r>
                        <a:rPr lang="is-IS" sz="1200" u="none" strike="noStrike" dirty="0" smtClean="0">
                          <a:effectLst/>
                        </a:rPr>
                        <a:t>liðs + </a:t>
                      </a:r>
                      <a:r>
                        <a:rPr lang="is-IS" sz="1200" u="none" strike="noStrike" dirty="0">
                          <a:effectLst/>
                        </a:rPr>
                        <a:t>hópefli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366694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Mælingar: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 </a:t>
                      </a:r>
                      <a:r>
                        <a:rPr lang="is-IS" sz="1200" u="none" strike="noStrike" dirty="0" smtClean="0">
                          <a:effectLst/>
                        </a:rPr>
                        <a:t>Tækniæfingar: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framfarir mældar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 </a:t>
                      </a:r>
                      <a:r>
                        <a:rPr lang="is-IS" sz="1200" u="none" strike="noStrike" dirty="0" smtClean="0">
                          <a:effectLst/>
                        </a:rPr>
                        <a:t>Tækniæfingar: framfarir mældar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Tækniæfingar: framfarir mældar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Tækniæfingar: framfarir mældar</a:t>
                      </a: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Tækniæfingar: framfarir mældar +</a:t>
                      </a:r>
                      <a:r>
                        <a:rPr lang="is-I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þ</a:t>
                      </a:r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olpróf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273263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* Leikfræði: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* Leikfræði: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* Leikfræði: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* Leikfræði: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* Leikfræði: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* Leikfræði: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  <a:tr h="712087"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Stöðurnar</a:t>
                      </a:r>
                      <a:r>
                        <a:rPr lang="is-I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á vellinum, hvað heita þær, hlutverk þeirra, allir læra um allar stöður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>
                          <a:effectLst/>
                        </a:rPr>
                        <a:t>Varnarleikur: </a:t>
                      </a:r>
                      <a:r>
                        <a:rPr lang="is-IS" sz="1200" u="none" strike="noStrike" dirty="0" err="1" smtClean="0">
                          <a:effectLst/>
                        </a:rPr>
                        <a:t>dekkning</a:t>
                      </a:r>
                      <a:r>
                        <a:rPr lang="is-IS" sz="1200" u="none" strike="noStrike" dirty="0" smtClean="0">
                          <a:effectLst/>
                        </a:rPr>
                        <a:t>, svæði</a:t>
                      </a:r>
                      <a:r>
                        <a:rPr lang="is-IS" sz="1200" u="none" strike="noStrike" dirty="0">
                          <a:effectLst/>
                        </a:rPr>
                        <a:t>, völdun, árás á bolta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Sóknarleikur: hreyfing án bolta, einfaldar hlaupaleiðir, einföld krosshlaup, færsla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Föst leikatriði,</a:t>
                      </a:r>
                      <a:r>
                        <a:rPr lang="is-I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varnar- og sóknarlega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200" u="none" strike="noStrike" dirty="0" smtClean="0">
                          <a:effectLst/>
                        </a:rPr>
                        <a:t>Liðin okkar í sumar</a:t>
                      </a:r>
                      <a:r>
                        <a:rPr lang="is-IS" sz="1200" u="none" strike="noStrike" baseline="0" dirty="0" smtClean="0">
                          <a:effectLst/>
                        </a:rPr>
                        <a:t> – okkar áherslur</a:t>
                      </a:r>
                      <a:endParaRPr lang="is-I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10" marR="4910" marT="491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0694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Uppbygging æfingar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Leikmenn tilbúnir þegar æfing byrjar (STUNDVÍSI)</a:t>
            </a:r>
          </a:p>
          <a:p>
            <a:pPr lvl="1"/>
            <a:r>
              <a:rPr lang="is-IS" dirty="0" smtClean="0"/>
              <a:t>Upphitun, allir saman (markmenn stundum sér)</a:t>
            </a:r>
          </a:p>
          <a:p>
            <a:pPr lvl="1"/>
            <a:r>
              <a:rPr lang="is-IS" dirty="0" smtClean="0"/>
              <a:t>Teygjur, allir saman – farið yfir skipulag æfingar</a:t>
            </a:r>
          </a:p>
          <a:p>
            <a:pPr lvl="1"/>
            <a:r>
              <a:rPr lang="is-IS" dirty="0" smtClean="0"/>
              <a:t>Æfingar tengdar meginmarkmiðum</a:t>
            </a:r>
          </a:p>
          <a:p>
            <a:pPr lvl="1"/>
            <a:r>
              <a:rPr lang="is-IS" dirty="0" smtClean="0"/>
              <a:t>Spil (oftast eitthvað – gulrótin í lokin)</a:t>
            </a:r>
          </a:p>
          <a:p>
            <a:pPr lvl="1"/>
            <a:r>
              <a:rPr lang="is-IS" dirty="0" smtClean="0"/>
              <a:t>Frágangur (og niðurskokk)(allir saman)</a:t>
            </a:r>
          </a:p>
          <a:p>
            <a:r>
              <a:rPr lang="is-IS" dirty="0" smtClean="0"/>
              <a:t>Leikmenn gefi sér smá tíma í lok æfingar til að taka við </a:t>
            </a:r>
            <a:r>
              <a:rPr lang="is-IS" dirty="0" smtClean="0"/>
              <a:t>skilaboðum, teygja </a:t>
            </a:r>
            <a:r>
              <a:rPr lang="is-IS" dirty="0" smtClean="0"/>
              <a:t>og annað</a:t>
            </a:r>
            <a:endParaRPr lang="is-IS" dirty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302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Verkefni tímabils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Dagsmót</a:t>
            </a:r>
          </a:p>
          <a:p>
            <a:r>
              <a:rPr lang="is-IS" dirty="0" smtClean="0"/>
              <a:t>Æfingaleikir í vetur og vor</a:t>
            </a:r>
          </a:p>
          <a:p>
            <a:r>
              <a:rPr lang="is-IS" dirty="0" smtClean="0"/>
              <a:t>Faxaflóamót á vorönn</a:t>
            </a:r>
          </a:p>
          <a:p>
            <a:r>
              <a:rPr lang="is-IS" dirty="0" smtClean="0"/>
              <a:t>Goðamót á Akureyri (mánaðamót febrúar/mars)</a:t>
            </a:r>
          </a:p>
          <a:p>
            <a:r>
              <a:rPr lang="is-IS" dirty="0" smtClean="0"/>
              <a:t>Íslandsmót maí/júní – </a:t>
            </a:r>
            <a:r>
              <a:rPr lang="is-IS" dirty="0" err="1" smtClean="0"/>
              <a:t>ág</a:t>
            </a:r>
            <a:r>
              <a:rPr lang="is-IS" dirty="0" smtClean="0"/>
              <a:t>/</a:t>
            </a:r>
            <a:r>
              <a:rPr lang="is-IS" dirty="0" err="1" smtClean="0"/>
              <a:t>sept</a:t>
            </a:r>
            <a:endParaRPr lang="is-IS" dirty="0" smtClean="0"/>
          </a:p>
          <a:p>
            <a:r>
              <a:rPr lang="is-IS" dirty="0" smtClean="0"/>
              <a:t>Pæjumót í Vestmannaeyjum (u.þ.b. 2. helgi í júní)</a:t>
            </a:r>
          </a:p>
          <a:p>
            <a:r>
              <a:rPr lang="is-IS" dirty="0" smtClean="0"/>
              <a:t>Símamótið (3. helgi í júlí)</a:t>
            </a:r>
          </a:p>
          <a:p>
            <a:r>
              <a:rPr lang="is-IS" dirty="0" smtClean="0"/>
              <a:t>Athugið að einungis þeir sem hafa gengið frá skráningu geta tekið þátt í mótum. </a:t>
            </a:r>
          </a:p>
          <a:p>
            <a:pPr marL="0" indent="0">
              <a:buNone/>
            </a:pPr>
            <a:endParaRPr lang="is-IS" dirty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965" y="18864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0585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Foreldrasamstarf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Gott samstarf öllum til hagsbóta. </a:t>
            </a:r>
          </a:p>
          <a:p>
            <a:r>
              <a:rPr lang="is-IS" dirty="0" smtClean="0"/>
              <a:t>Sameiginleg markmið foreldra og þjálfara, þ.e. að hámarka árangur og vellíðan iðkandans</a:t>
            </a:r>
          </a:p>
          <a:p>
            <a:r>
              <a:rPr lang="is-IS" dirty="0" smtClean="0"/>
              <a:t>Tölum saman (réttur staður og stund)</a:t>
            </a:r>
          </a:p>
          <a:p>
            <a:r>
              <a:rPr lang="is-IS" dirty="0" smtClean="0"/>
              <a:t>Foreldraráð – gríðarlega mikilvægt að hafa öflugt foreldraráð. Stór hluti af því að bæta félagið okkar er að hafa gott foreldraráð.</a:t>
            </a:r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20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0446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90" y="2492896"/>
            <a:ext cx="1444346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extLst/>
        </p:spPr>
      </p:pic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s-IS" sz="5400" dirty="0" smtClean="0"/>
              <a:t>TAKK FYRIR</a:t>
            </a:r>
            <a:endParaRPr lang="is-IS" sz="5400" dirty="0"/>
          </a:p>
        </p:txBody>
      </p:sp>
    </p:spTree>
    <p:extLst>
      <p:ext uri="{BB962C8B-B14F-4D97-AF65-F5344CB8AC3E}">
        <p14:creationId xmlns="" xmlns:p14="http://schemas.microsoft.com/office/powerpoint/2010/main" val="371732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586</Words>
  <Application>Microsoft Office PowerPoint</Application>
  <PresentationFormat>On-screen Show 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5.flokkur stúlkna</vt:lpstr>
      <vt:lpstr>Upplýsingar</vt:lpstr>
      <vt:lpstr>Æfingatímar</vt:lpstr>
      <vt:lpstr>Markmið/stefna</vt:lpstr>
      <vt:lpstr>Slide 5</vt:lpstr>
      <vt:lpstr>Uppbygging æfingar</vt:lpstr>
      <vt:lpstr>Verkefni tímabils</vt:lpstr>
      <vt:lpstr>Foreldrasamstarf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5.flokkur stúlkna</dc:title>
  <dc:creator>helgahe</dc:creator>
  <cp:lastModifiedBy>helgahe</cp:lastModifiedBy>
  <cp:revision>19</cp:revision>
  <dcterms:created xsi:type="dcterms:W3CDTF">2014-10-27T10:28:42Z</dcterms:created>
  <dcterms:modified xsi:type="dcterms:W3CDTF">2014-10-30T12:24:31Z</dcterms:modified>
</cp:coreProperties>
</file>